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72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33" autoAdjust="0"/>
    <p:restoredTop sz="94660"/>
  </p:normalViewPr>
  <p:slideViewPr>
    <p:cSldViewPr>
      <p:cViewPr>
        <p:scale>
          <a:sx n="60" d="100"/>
          <a:sy n="60" d="100"/>
        </p:scale>
        <p:origin x="-85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0638B89-0BA1-44DE-A602-8064F4AD381C}" type="datetimeFigureOut">
              <a:rPr lang="en-US" smtClean="0"/>
              <a:t>11/20/2011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5BA2B9-DABA-4AD6-BC88-F261EB522E6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8B89-0BA1-44DE-A602-8064F4AD381C}" type="datetimeFigureOut">
              <a:rPr lang="en-US" smtClean="0"/>
              <a:t>11/20/2011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A2B9-DABA-4AD6-BC88-F261EB522E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0638B89-0BA1-44DE-A602-8064F4AD381C}" type="datetimeFigureOut">
              <a:rPr lang="en-US" smtClean="0"/>
              <a:t>11/20/2011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35BA2B9-DABA-4AD6-BC88-F261EB522E6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8B89-0BA1-44DE-A602-8064F4AD381C}" type="datetimeFigureOut">
              <a:rPr lang="en-US" smtClean="0"/>
              <a:t>11/20/2011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5BA2B9-DABA-4AD6-BC88-F261EB522E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8B89-0BA1-44DE-A602-8064F4AD381C}" type="datetimeFigureOut">
              <a:rPr lang="en-US" smtClean="0"/>
              <a:t>11/20/2011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35BA2B9-DABA-4AD6-BC88-F261EB522E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0638B89-0BA1-44DE-A602-8064F4AD381C}" type="datetimeFigureOut">
              <a:rPr lang="en-US" smtClean="0"/>
              <a:t>11/20/2011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35BA2B9-DABA-4AD6-BC88-F261EB522E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0638B89-0BA1-44DE-A602-8064F4AD381C}" type="datetimeFigureOut">
              <a:rPr lang="en-US" smtClean="0"/>
              <a:t>11/20/2011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35BA2B9-DABA-4AD6-BC88-F261EB522E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8B89-0BA1-44DE-A602-8064F4AD381C}" type="datetimeFigureOut">
              <a:rPr lang="en-US" smtClean="0"/>
              <a:t>11/20/2011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5BA2B9-DABA-4AD6-BC88-F261EB522E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8B89-0BA1-44DE-A602-8064F4AD381C}" type="datetimeFigureOut">
              <a:rPr lang="en-US" smtClean="0"/>
              <a:t>11/20/2011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5BA2B9-DABA-4AD6-BC88-F261EB522E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8B89-0BA1-44DE-A602-8064F4AD381C}" type="datetimeFigureOut">
              <a:rPr lang="en-US" smtClean="0"/>
              <a:t>11/20/2011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5BA2B9-DABA-4AD6-BC88-F261EB522E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0638B89-0BA1-44DE-A602-8064F4AD381C}" type="datetimeFigureOut">
              <a:rPr lang="en-US" smtClean="0"/>
              <a:t>11/20/2011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35BA2B9-DABA-4AD6-BC88-F261EB522E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638B89-0BA1-44DE-A602-8064F4AD381C}" type="datetimeFigureOut">
              <a:rPr lang="en-US" smtClean="0"/>
              <a:t>11/20/2011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5BA2B9-DABA-4AD6-BC88-F261EB522E6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304800"/>
            <a:ext cx="72390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Partial loss of </a:t>
            </a:r>
            <a:r>
              <a:rPr lang="en-US" i="1" dirty="0" smtClean="0"/>
              <a:t>Tip60</a:t>
            </a:r>
            <a:r>
              <a:rPr lang="en-US" dirty="0" smtClean="0"/>
              <a:t> slows mid-stage neurodegeneration in a spinocerebellar ataxia type 1 (SCA1) mouse model</a:t>
            </a:r>
            <a:br>
              <a:rPr lang="en-US" dirty="0" smtClean="0"/>
            </a:br>
            <a:r>
              <a:rPr lang="en-US" sz="2000" dirty="0" smtClean="0"/>
              <a:t>-Kristen M. Gehrking, J. Michael Andresen, Lisa Duvick, John Lough, Huda Y. Zoghbi, &amp; Harry T. Orr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724400"/>
            <a:ext cx="4953000" cy="121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Presented by: Jessica Taghon</a:t>
            </a:r>
          </a:p>
          <a:p>
            <a:r>
              <a:rPr lang="en-US" dirty="0" smtClean="0"/>
              <a:t>BIOL 506</a:t>
            </a:r>
          </a:p>
          <a:p>
            <a:r>
              <a:rPr lang="en-US" dirty="0" smtClean="0"/>
              <a:t>November 21,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746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Measurement of molecular thickness in Purkinje cells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8"/>
          <a:stretch/>
        </p:blipFill>
        <p:spPr bwMode="auto">
          <a:xfrm>
            <a:off x="4419600" y="715368"/>
            <a:ext cx="4475328" cy="611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38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1905000"/>
          </a:xfrm>
        </p:spPr>
        <p:txBody>
          <a:bodyPr>
            <a:noAutofit/>
          </a:bodyPr>
          <a:lstStyle/>
          <a:p>
            <a:r>
              <a:rPr lang="en-US" sz="3600" dirty="0"/>
              <a:t>Partial Tip60 loss slowed neurodegeneration in ATXN1[82Q]:Tip60</a:t>
            </a:r>
            <a:r>
              <a:rPr lang="en-US" sz="3600" baseline="30000" dirty="0"/>
              <a:t>+/-</a:t>
            </a:r>
            <a:r>
              <a:rPr lang="en-US" sz="3600" dirty="0"/>
              <a:t> mix mice during mid-stage of disease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828" y="2743200"/>
            <a:ext cx="7130344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3833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Partial Tip60 loss </a:t>
            </a:r>
            <a:r>
              <a:rPr lang="en-US" dirty="0" smtClean="0"/>
              <a:t>effect on Rora </a:t>
            </a:r>
            <a:r>
              <a:rPr lang="en-US" dirty="0"/>
              <a:t>protein </a:t>
            </a:r>
            <a:r>
              <a:rPr lang="en-US" dirty="0" smtClean="0"/>
              <a:t>and gene expression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98" y="1676401"/>
            <a:ext cx="8711578" cy="5157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028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Tip60 interacts with ATXN1 by the AXH domain</a:t>
            </a:r>
          </a:p>
          <a:p>
            <a:r>
              <a:rPr lang="en-US" dirty="0" smtClean="0"/>
              <a:t>Phosphorylation at position 776 strengthens interaction</a:t>
            </a:r>
          </a:p>
          <a:p>
            <a:r>
              <a:rPr lang="en-US" dirty="0" smtClean="0"/>
              <a:t>Partial loss of Tip60 slowed neurodegeneration in Purkinje cells at mid-stage of disease</a:t>
            </a:r>
          </a:p>
          <a:p>
            <a:r>
              <a:rPr lang="en-US" dirty="0" smtClean="0"/>
              <a:t>Partial Tip60 loss increased Rora protein expression and Rora mediated gene expression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729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effect on early disease suggests ATXN1/Tip60 interaction has no effect on disease onset</a:t>
            </a:r>
          </a:p>
          <a:p>
            <a:r>
              <a:rPr lang="en-US" dirty="0" smtClean="0"/>
              <a:t>ATXN1/Tip60 interaction contributes to SCA1 disease progression</a:t>
            </a:r>
          </a:p>
          <a:p>
            <a:r>
              <a:rPr lang="en-US" dirty="0" smtClean="0"/>
              <a:t>Partial loss of Tip60 delays SCA1disease progression during mid-stage of disease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60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Research/Critique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Identify other pathways involved in SCA1</a:t>
            </a:r>
          </a:p>
          <a:p>
            <a:r>
              <a:rPr lang="en-US" dirty="0" smtClean="0"/>
              <a:t>Block Tip60 from interacting at AXH domain</a:t>
            </a:r>
          </a:p>
          <a:p>
            <a:r>
              <a:rPr lang="en-US" dirty="0" smtClean="0"/>
              <a:t>Toxicity of up-regulated Rora</a:t>
            </a:r>
          </a:p>
          <a:p>
            <a:r>
              <a:rPr lang="en-US" dirty="0" smtClean="0"/>
              <a:t>Initiation of SCA1</a:t>
            </a:r>
          </a:p>
          <a:p>
            <a:endParaRPr lang="en-US" dirty="0"/>
          </a:p>
          <a:p>
            <a:r>
              <a:rPr lang="en-US" dirty="0" smtClean="0"/>
              <a:t>What is the role of Tip60</a:t>
            </a:r>
            <a:r>
              <a:rPr lang="en-US" dirty="0"/>
              <a:t> </a:t>
            </a:r>
            <a:r>
              <a:rPr lang="en-US" dirty="0" smtClean="0"/>
              <a:t>and Rora in SCA1</a:t>
            </a:r>
          </a:p>
        </p:txBody>
      </p:sp>
    </p:spTree>
    <p:extLst>
      <p:ext uri="{BB962C8B-B14F-4D97-AF65-F5344CB8AC3E}">
        <p14:creationId xmlns:p14="http://schemas.microsoft.com/office/powerpoint/2010/main" val="433090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Objective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Future Research/Critique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81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199"/>
            <a:ext cx="8382000" cy="4759657"/>
          </a:xfrm>
        </p:spPr>
        <p:txBody>
          <a:bodyPr>
            <a:normAutofit/>
          </a:bodyPr>
          <a:lstStyle/>
          <a:p>
            <a:r>
              <a:rPr lang="en-US" dirty="0" smtClean="0"/>
              <a:t>SCA1: dominantly inherited neurodegenerative disease  </a:t>
            </a:r>
          </a:p>
          <a:p>
            <a:pPr lvl="1"/>
            <a:r>
              <a:rPr lang="en-US" dirty="0" smtClean="0"/>
              <a:t>Caused by polyglutamine tract expansion of ATXN1</a:t>
            </a:r>
          </a:p>
          <a:p>
            <a:r>
              <a:rPr lang="en-US" dirty="0" smtClean="0"/>
              <a:t>ATXN1: normal function regulates gene expression</a:t>
            </a:r>
          </a:p>
          <a:p>
            <a:pPr lvl="1"/>
            <a:r>
              <a:rPr lang="en-US" dirty="0" smtClean="0"/>
              <a:t>Mutant gene contains polyglutamine tract expansion</a:t>
            </a:r>
          </a:p>
          <a:p>
            <a:r>
              <a:rPr lang="en-US" dirty="0" smtClean="0"/>
              <a:t>Tip60: acetyltransferase</a:t>
            </a:r>
          </a:p>
          <a:p>
            <a:pPr lvl="1"/>
            <a:r>
              <a:rPr lang="en-US" dirty="0" smtClean="0"/>
              <a:t>binds with ATXN1 by AXH domain</a:t>
            </a:r>
          </a:p>
          <a:p>
            <a:r>
              <a:rPr lang="en-US" dirty="0" smtClean="0"/>
              <a:t>Rora: controls gene expression</a:t>
            </a:r>
          </a:p>
          <a:p>
            <a:pPr lvl="1"/>
            <a:r>
              <a:rPr lang="en-US" dirty="0" smtClean="0"/>
              <a:t>Complexes with ATXN1/Tip60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49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Importance: Slow progression of SCA1</a:t>
            </a:r>
          </a:p>
          <a:p>
            <a:pPr lvl="1"/>
            <a:r>
              <a:rPr lang="en-US" dirty="0" smtClean="0"/>
              <a:t>Understand mechanism of neurodegeneration in SCA1</a:t>
            </a:r>
          </a:p>
          <a:p>
            <a:r>
              <a:rPr lang="en-US" dirty="0" smtClean="0"/>
              <a:t>Biological importance of ATXN1/Tip60 interaction</a:t>
            </a:r>
          </a:p>
          <a:p>
            <a:r>
              <a:rPr lang="en-US" dirty="0" smtClean="0"/>
              <a:t>Impact of Tip60 haploinsufficiency</a:t>
            </a:r>
          </a:p>
          <a:p>
            <a:pPr lvl="1"/>
            <a:r>
              <a:rPr lang="en-US" dirty="0" smtClean="0"/>
              <a:t>On progression of neurodegeneration</a:t>
            </a:r>
          </a:p>
          <a:p>
            <a:pPr lvl="1"/>
            <a:r>
              <a:rPr lang="en-US" dirty="0" smtClean="0"/>
              <a:t>On Rora protein and gene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222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ATXN1 deletion </a:t>
            </a:r>
            <a:r>
              <a:rPr lang="en-US" dirty="0" smtClean="0"/>
              <a:t>constructs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GST-pull-down assay to assess ATXN1/Tip60 interaction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S776D substitution mimics phosphorylation and enhances disease </a:t>
            </a:r>
            <a:r>
              <a:rPr lang="en-US" dirty="0" smtClean="0"/>
              <a:t>severity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Measurement of molecular thickness in Purkinje </a:t>
            </a:r>
            <a:r>
              <a:rPr lang="en-US" dirty="0" smtClean="0"/>
              <a:t>cells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Partial Tip60 loss slowed neurodegeneration in ATXN1[82Q]:Tip60</a:t>
            </a:r>
            <a:r>
              <a:rPr lang="en-US" baseline="30000" dirty="0"/>
              <a:t>+/-</a:t>
            </a:r>
            <a:r>
              <a:rPr lang="en-US" dirty="0"/>
              <a:t> mix mice during mid-stage of disease </a:t>
            </a: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Partial Tip60 loss effect on Rora protein and gene expression</a:t>
            </a: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ATXN1 deletion </a:t>
            </a:r>
            <a:r>
              <a:rPr lang="en-US" dirty="0" smtClean="0"/>
              <a:t>constructs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716394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888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GST-pull-down assay to assess ATXN1/Tip60 interaction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/>
          <a:stretch/>
        </p:blipFill>
        <p:spPr bwMode="auto">
          <a:xfrm>
            <a:off x="1555844" y="1938854"/>
            <a:ext cx="6521355" cy="4300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175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S776D substitution mimics phosphorylation and enhances disease severity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2286000"/>
            <a:ext cx="7917997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066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SCA phenotype: ATXN1[82Q] mice</a:t>
            </a:r>
          </a:p>
          <a:p>
            <a:pPr lvl="1"/>
            <a:r>
              <a:rPr lang="en-US" dirty="0" smtClean="0"/>
              <a:t>FVB background</a:t>
            </a:r>
          </a:p>
          <a:p>
            <a:r>
              <a:rPr lang="en-US" dirty="0" smtClean="0"/>
              <a:t>Tip60</a:t>
            </a:r>
            <a:r>
              <a:rPr lang="en-US" baseline="30000" dirty="0" smtClean="0"/>
              <a:t>+/-</a:t>
            </a:r>
            <a:r>
              <a:rPr lang="en-US" dirty="0" smtClean="0"/>
              <a:t> mice</a:t>
            </a:r>
          </a:p>
          <a:p>
            <a:pPr lvl="1"/>
            <a:r>
              <a:rPr lang="en-US" dirty="0" smtClean="0"/>
              <a:t>SV-129;C57BL/6 background</a:t>
            </a:r>
          </a:p>
          <a:p>
            <a:pPr lvl="1"/>
            <a:r>
              <a:rPr lang="en-US" dirty="0" smtClean="0"/>
              <a:t>Viable, phenotypically normal</a:t>
            </a:r>
          </a:p>
          <a:p>
            <a:pPr lvl="1"/>
            <a:r>
              <a:rPr lang="en-US" dirty="0" smtClean="0"/>
              <a:t>Tip60</a:t>
            </a:r>
            <a:r>
              <a:rPr lang="en-US" baseline="30000" dirty="0" smtClean="0"/>
              <a:t>-/-</a:t>
            </a:r>
            <a:r>
              <a:rPr lang="en-US" dirty="0" smtClean="0"/>
              <a:t> mice lethal near blastocyst stage</a:t>
            </a:r>
          </a:p>
          <a:p>
            <a:r>
              <a:rPr lang="en-US" dirty="0" smtClean="0"/>
              <a:t>Cross of ATXN1[82Q] mice and Tip60</a:t>
            </a:r>
            <a:r>
              <a:rPr lang="en-US" baseline="30000" dirty="0"/>
              <a:t>+/-</a:t>
            </a:r>
            <a:r>
              <a:rPr lang="en-US" dirty="0"/>
              <a:t> </a:t>
            </a:r>
            <a:r>
              <a:rPr lang="en-US" dirty="0" smtClean="0"/>
              <a:t>mice (mix)</a:t>
            </a:r>
          </a:p>
          <a:p>
            <a:pPr lvl="1"/>
            <a:r>
              <a:rPr lang="en-US" dirty="0" smtClean="0"/>
              <a:t>WT</a:t>
            </a:r>
          </a:p>
          <a:p>
            <a:pPr lvl="1"/>
            <a:r>
              <a:rPr lang="en-US" dirty="0" smtClean="0"/>
              <a:t>ATXN1[82Q]:Tip60</a:t>
            </a:r>
            <a:r>
              <a:rPr lang="en-US" baseline="30000" dirty="0" smtClean="0"/>
              <a:t>+/-</a:t>
            </a:r>
          </a:p>
          <a:p>
            <a:pPr lvl="1"/>
            <a:r>
              <a:rPr lang="en-US" dirty="0"/>
              <a:t>ATXN1[82Q]:Tip60</a:t>
            </a:r>
            <a:r>
              <a:rPr lang="en-US" baseline="30000" dirty="0" smtClean="0"/>
              <a:t>+/+</a:t>
            </a:r>
          </a:p>
          <a:p>
            <a:pPr lvl="1"/>
            <a:r>
              <a:rPr lang="en-US" dirty="0" smtClean="0"/>
              <a:t>Tip60</a:t>
            </a:r>
            <a:r>
              <a:rPr lang="en-US" baseline="30000" dirty="0" smtClean="0"/>
              <a:t>+/+</a:t>
            </a:r>
            <a:endParaRPr lang="en-US" baseline="300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263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693</TotalTime>
  <Words>367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Partial loss of Tip60 slows mid-stage neurodegeneration in a spinocerebellar ataxia type 1 (SCA1) mouse model -Kristen M. Gehrking, J. Michael Andresen, Lisa Duvick, John Lough, Huda Y. Zoghbi, &amp; Harry T. Orr</vt:lpstr>
      <vt:lpstr>Outline</vt:lpstr>
      <vt:lpstr>Introduction</vt:lpstr>
      <vt:lpstr>Objective</vt:lpstr>
      <vt:lpstr>Results</vt:lpstr>
      <vt:lpstr>ATXN1 deletion constructs</vt:lpstr>
      <vt:lpstr>GST-pull-down assay to assess ATXN1/Tip60 interaction</vt:lpstr>
      <vt:lpstr>S776D substitution mimics phosphorylation and enhances disease severity</vt:lpstr>
      <vt:lpstr>Mouse Models</vt:lpstr>
      <vt:lpstr>Measurement of molecular thickness in Purkinje cells</vt:lpstr>
      <vt:lpstr>Partial Tip60 loss slowed neurodegeneration in ATXN1[82Q]:Tip60+/- mix mice during mid-stage of disease </vt:lpstr>
      <vt:lpstr>Partial Tip60 loss effect on Rora protein and gene expression</vt:lpstr>
      <vt:lpstr>Conclusion</vt:lpstr>
      <vt:lpstr>Conclusion</vt:lpstr>
      <vt:lpstr>Future Research/Critique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</dc:creator>
  <cp:lastModifiedBy>Jess</cp:lastModifiedBy>
  <cp:revision>44</cp:revision>
  <dcterms:created xsi:type="dcterms:W3CDTF">2011-11-12T15:03:20Z</dcterms:created>
  <dcterms:modified xsi:type="dcterms:W3CDTF">2011-11-20T18:43:28Z</dcterms:modified>
</cp:coreProperties>
</file>